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3"/>
  </p:handout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4" clrIdx="0"/>
  <p:cmAuthor id="1" name="Kevin Gotchet" initials="KG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45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-1818" y="-84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handoutMaster" Target="handoutMasters/handout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E981F6-A6AB-41CB-846C-D9EB62D4CA37}" type="datetimeFigureOut">
              <a:rPr lang="en-GB" smtClean="0"/>
              <a:pPr/>
              <a:t>18/06/2014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E9CA9-7D30-4E3A-B938-2591AEFF51D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5143667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4556"/>
            <a:ext cx="8229600" cy="874644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4556"/>
            <a:ext cx="8229600" cy="874644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871332"/>
          </a:xfrm>
        </p:spPr>
        <p:txBody>
          <a:bodyPr>
            <a:normAutofit/>
          </a:bodyPr>
          <a:lstStyle>
            <a:lvl1pPr>
              <a:tabLst/>
              <a:defRPr sz="32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4556"/>
            <a:ext cx="8229600" cy="874644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4556"/>
            <a:ext cx="8229600" cy="87464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4556"/>
            <a:ext cx="8229600" cy="874644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8746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27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WHERE TO BUILD A FACTORY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27-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 3</a:t>
            </a:r>
            <a:r>
              <a:rPr lang="en-US" sz="1000" b="1" cap="small" baseline="0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 EDITION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200" b="1" kern="1200" cap="none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1143000"/>
          </a:xfrm>
        </p:spPr>
        <p:txBody>
          <a:bodyPr/>
          <a:lstStyle/>
          <a:p>
            <a:r>
              <a:rPr lang="en-US" dirty="0" smtClean="0"/>
              <a:t>Where are the BRICS?</a:t>
            </a:r>
            <a:endParaRPr lang="en-US" dirty="0"/>
          </a:p>
        </p:txBody>
      </p:sp>
      <p:pic>
        <p:nvPicPr>
          <p:cNvPr id="1027" name="Picture 3" descr="C:\Documents and Settings\Stephenv\Desktop\PowerPoint\ARt\HSE_Lesson27-slide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9600" y="2000250"/>
            <a:ext cx="7924801" cy="34861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957919667"/>
      </p:ext>
    </p:extLst>
  </p:cSld>
  <p:clrMapOvr>
    <a:masterClrMapping/>
  </p:clrMapOvr>
</p:sld>
</file>

<file path=ppt/theme/theme1.xml><?xml version="1.0" encoding="utf-8"?>
<a:theme xmlns:a="http://schemas.openxmlformats.org/drawingml/2006/main" name="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</TotalTime>
  <Words>5</Words>
  <Application>Microsoft Office PowerPoint</Application>
  <PresentationFormat>On-screen Show (4:3)</PresentationFormat>
  <Paragraphs>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HSE_Lesson01_ms-comp</vt:lpstr>
      <vt:lpstr>Where are the BRICS?</vt:lpstr>
    </vt:vector>
  </TitlesOfParts>
  <Company>Florida Atlantic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Bosshardt</dc:creator>
  <cp:lastModifiedBy>Stephenv</cp:lastModifiedBy>
  <cp:revision>16</cp:revision>
  <dcterms:created xsi:type="dcterms:W3CDTF">2014-03-26T21:02:49Z</dcterms:created>
  <dcterms:modified xsi:type="dcterms:W3CDTF">2014-06-17T19:41:21Z</dcterms:modified>
</cp:coreProperties>
</file>

<file path=docProps/thumbnail.jpeg>
</file>